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3" r:id="rId3"/>
    <p:sldId id="264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4" autoAdjust="0"/>
  </p:normalViewPr>
  <p:slideViewPr>
    <p:cSldViewPr>
      <p:cViewPr>
        <p:scale>
          <a:sx n="100" d="100"/>
          <a:sy n="100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F06C4-9317-42FF-ABAC-D34D752C1C87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25C8-0B03-4678-BB00-157862CC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One-stop shop for most NOAA opportunities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Get a handle </a:t>
            </a:r>
            <a:r>
              <a:rPr lang="en-US" smtClean="0"/>
              <a:t>on deadlines</a:t>
            </a: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25A6-6A24-F84B-917E-D55ED2F4EC22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Additional</a:t>
            </a:r>
            <a:r>
              <a:rPr lang="en-US" baseline="0" dirty="0" smtClean="0"/>
              <a:t> </a:t>
            </a:r>
            <a:r>
              <a:rPr lang="en-US" dirty="0" smtClean="0"/>
              <a:t>OPPORTUNITIES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https://</a:t>
            </a:r>
            <a:r>
              <a:rPr lang="en-US" dirty="0" err="1" smtClean="0"/>
              <a:t>www.nsf.gov</a:t>
            </a:r>
            <a:r>
              <a:rPr lang="en-US" dirty="0" smtClean="0"/>
              <a:t>/</a:t>
            </a:r>
            <a:r>
              <a:rPr lang="en-US" dirty="0" err="1" smtClean="0"/>
              <a:t>crssprgm</a:t>
            </a:r>
            <a:r>
              <a:rPr lang="en-US" dirty="0" smtClean="0"/>
              <a:t>/</a:t>
            </a:r>
            <a:r>
              <a:rPr lang="en-US" dirty="0" err="1" smtClean="0"/>
              <a:t>reu</a:t>
            </a:r>
            <a:r>
              <a:rPr lang="en-US" dirty="0" smtClean="0"/>
              <a:t>/</a:t>
            </a:r>
            <a:r>
              <a:rPr lang="en-US" dirty="0" err="1" smtClean="0"/>
              <a:t>list_result.jsp?unitid</a:t>
            </a:r>
            <a:r>
              <a:rPr lang="en-US" dirty="0" smtClean="0"/>
              <a:t>=5053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25A6-6A24-F84B-917E-D55ED2F4EC22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25A6-6A24-F84B-917E-D55ED2F4EC22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2D28D-5F76-5F46-A29D-6E5751D8281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6019800"/>
            <a:ext cx="9144000" cy="838200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28501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OceanExplorer.NOAA.gov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6"/>
            <a:ext cx="77724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1489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85CA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6153410"/>
            <a:ext cx="1957872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1999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2573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7145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‒"/>
              <a:tabLst/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1717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333333"/>
                </a:solidFill>
                <a:latin typeface="Calibri" panose="020F0502020204030204" pitchFamily="34" charset="0"/>
              </a:defRPr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457200" marR="0" lvl="3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457200" marR="0" lvl="4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6019800"/>
            <a:ext cx="9144000" cy="838200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" y="628501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OceanExplorer.NOAA.gov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6153410"/>
            <a:ext cx="1957872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1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Picture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95400"/>
            <a:ext cx="8229600" cy="45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019800"/>
            <a:ext cx="9144000" cy="838200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28501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OceanExplorer.NOAA.gov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6153410"/>
            <a:ext cx="1957872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Picture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95400"/>
            <a:ext cx="8229600" cy="39624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334000"/>
            <a:ext cx="8229600" cy="533400"/>
          </a:xfrm>
        </p:spPr>
        <p:txBody>
          <a:bodyPr>
            <a:no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Picture caption goes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019800"/>
            <a:ext cx="9144000" cy="838200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28501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OceanExplorer.NOAA.gov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6153410"/>
            <a:ext cx="1957872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Picture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95400"/>
            <a:ext cx="3962400" cy="45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295400"/>
            <a:ext cx="4114800" cy="4572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019800"/>
            <a:ext cx="9144000" cy="838200"/>
          </a:xfrm>
          <a:prstGeom prst="rect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28501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OceanExplorer.NOAA.gov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0" y="6153410"/>
            <a:ext cx="1957872" cy="5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58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49426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ending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76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ending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31097" y="5105400"/>
            <a:ext cx="2881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OceanExplorer.NOAA.gov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51" y="5624268"/>
            <a:ext cx="2662698" cy="7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8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0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05 at 2.18.53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3768" r="8223"/>
          <a:stretch/>
        </p:blipFill>
        <p:spPr>
          <a:xfrm>
            <a:off x="7313350" y="1371600"/>
            <a:ext cx="1830650" cy="140687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381000" dist="266700" dir="8100000" algn="tl" rotWithShape="0">
              <a:srgbClr val="333333">
                <a:alpha val="70000"/>
              </a:srgbClr>
            </a:outerShdw>
          </a:effectLst>
        </p:spPr>
      </p:pic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762000" y="685800"/>
            <a:ext cx="5181600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FFFF"/>
                </a:solidFill>
                <a:cs typeface="Cambria"/>
              </a:rPr>
              <a:t>www.noaa.gov</a:t>
            </a:r>
            <a:r>
              <a:rPr lang="en-US" sz="3600" b="1" i="1" dirty="0">
                <a:solidFill>
                  <a:srgbClr val="FFFFFF"/>
                </a:solidFill>
                <a:cs typeface="Cambria"/>
              </a:rPr>
              <a:t>/students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545140"/>
            <a:ext cx="632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rgbClr val="4F81BD"/>
                </a:solidFill>
                <a:cs typeface="Cambria"/>
              </a:rPr>
              <a:t>Undergraduate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Ernest F. Hollings Scholarship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EPP/MSI Scholarship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Woods Hole PEP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1437382"/>
            <a:ext cx="5105400" cy="1077218"/>
          </a:xfrm>
          <a:prstGeom prst="rect">
            <a:avLst/>
          </a:prstGeom>
          <a:noFill/>
          <a:ln w="19050" cmpd="sng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1F497D"/>
                </a:solidFill>
                <a:cs typeface="Cambria"/>
              </a:rPr>
              <a:t>STUDENT OPPORTUNITIES!!</a:t>
            </a:r>
          </a:p>
          <a:p>
            <a:pPr algn="ctr"/>
            <a:r>
              <a:rPr lang="en-US" sz="3200" b="1" i="1" dirty="0" err="1">
                <a:solidFill>
                  <a:srgbClr val="1F497D"/>
                </a:solidFill>
                <a:cs typeface="Cambria"/>
              </a:rPr>
              <a:t>www.noaa.gov</a:t>
            </a:r>
            <a:r>
              <a:rPr lang="en-US" sz="3200" b="1" i="1" dirty="0">
                <a:solidFill>
                  <a:srgbClr val="1F497D"/>
                </a:solidFill>
                <a:cs typeface="Cambria"/>
              </a:rPr>
              <a:t>/students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3720" y="4080808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solidFill>
                  <a:srgbClr val="4F81BD"/>
                </a:solidFill>
                <a:cs typeface="Cambria"/>
              </a:rPr>
              <a:t>Graduate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Sea Grant John A. </a:t>
            </a:r>
            <a:r>
              <a:rPr lang="en-US" sz="2400" b="1" dirty="0" err="1">
                <a:solidFill>
                  <a:srgbClr val="4F81BD"/>
                </a:solidFill>
                <a:cs typeface="Cambria"/>
              </a:rPr>
              <a:t>Knauss</a:t>
            </a:r>
            <a:r>
              <a:rPr lang="en-US" sz="2400" b="1" dirty="0">
                <a:solidFill>
                  <a:srgbClr val="4F81BD"/>
                </a:solidFill>
                <a:cs typeface="Cambria"/>
              </a:rPr>
              <a:t> Marine Policy Fellowship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Dr. Nancy Foster Scholarship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4F81BD"/>
                </a:solidFill>
                <a:cs typeface="Cambria"/>
              </a:rPr>
              <a:t>Coastal Management Fellowship</a:t>
            </a:r>
          </a:p>
        </p:txBody>
      </p:sp>
      <p:sp>
        <p:nvSpPr>
          <p:cNvPr id="2" name="TextBox 1"/>
          <p:cNvSpPr txBox="1"/>
          <p:nvPr/>
        </p:nvSpPr>
        <p:spPr>
          <a:xfrm rot="2117465">
            <a:off x="5873787" y="3483886"/>
            <a:ext cx="31242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i="1" dirty="0">
                <a:solidFill>
                  <a:srgbClr val="4F81BD"/>
                </a:solidFill>
                <a:effectLst>
                  <a:glow rad="139700">
                    <a:srgbClr val="4F81BD">
                      <a:lumMod val="20000"/>
                      <a:lumOff val="80000"/>
                      <a:alpha val="40000"/>
                    </a:srgbClr>
                  </a:glow>
                </a:effectLst>
              </a:rPr>
              <a:t>JUST A FEW!</a:t>
            </a:r>
          </a:p>
        </p:txBody>
      </p:sp>
      <p:pic>
        <p:nvPicPr>
          <p:cNvPr id="10" name="Picture 9" descr="Screen Shot 2016-10-05 at 2.34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37615"/>
            <a:ext cx="2209800" cy="1920386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317500" dist="215900" dir="17820000" algn="tl" rotWithShape="0">
              <a:srgbClr val="333333">
                <a:alpha val="70000"/>
              </a:srgbClr>
            </a:outerShdw>
          </a:effectLst>
        </p:spPr>
      </p:pic>
      <p:pic>
        <p:nvPicPr>
          <p:cNvPr id="15" name="Picture 6" descr="topbann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-76200"/>
            <a:ext cx="924261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56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1373088"/>
            <a:ext cx="3962400" cy="707886"/>
          </a:xfrm>
          <a:prstGeom prst="rect">
            <a:avLst/>
          </a:prstGeom>
          <a:solidFill>
            <a:srgbClr val="96BAC4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blurRad="6985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dirty="0">
                <a:solidFill>
                  <a:srgbClr val="124A5D"/>
                </a:solidFill>
                <a:cs typeface="Cambria"/>
              </a:rPr>
              <a:t>Summer Research Experiences for Undergrads (REU’s)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76200" y="226540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nsf.gov</a:t>
            </a:r>
            <a:r>
              <a:rPr lang="en-US" sz="20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crssprgm</a:t>
            </a:r>
            <a:r>
              <a:rPr lang="en-US" sz="20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reu</a:t>
            </a:r>
            <a:r>
              <a:rPr lang="en-US" sz="20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reu_search.jsp</a:t>
            </a:r>
            <a:endParaRPr lang="en-US" sz="2000" b="1" i="1" dirty="0">
              <a:solidFill>
                <a:srgbClr val="4F81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mbria"/>
            </a:endParaRPr>
          </a:p>
        </p:txBody>
      </p:sp>
      <p:pic>
        <p:nvPicPr>
          <p:cNvPr id="7" name="Picture 6" descr="Screen Shot 2016-10-03 at 1.05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4439"/>
          <a:stretch/>
        </p:blipFill>
        <p:spPr>
          <a:xfrm>
            <a:off x="5212081" y="3399600"/>
            <a:ext cx="3596639" cy="56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6-10-04 at 3.05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6" y="4114800"/>
            <a:ext cx="2161848" cy="1154248"/>
          </a:xfrm>
          <a:prstGeom prst="rect">
            <a:avLst/>
          </a:prstGeom>
          <a:ln w="28575" cmpd="sng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24400" y="5191780"/>
            <a:ext cx="4572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8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ccom.unh.edu</a:t>
            </a:r>
            <a:r>
              <a:rPr lang="en-US" sz="28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/surf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4191000" cy="707886"/>
          </a:xfrm>
          <a:prstGeom prst="rect">
            <a:avLst/>
          </a:prstGeom>
          <a:solidFill>
            <a:srgbClr val="96BAC4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blurRad="6985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124A5D"/>
                </a:solidFill>
                <a:cs typeface="Cambria"/>
              </a:rPr>
              <a:t>Cooperative Institute for Research in Environmental Sciences (CIRES)</a:t>
            </a:r>
            <a:endParaRPr lang="en-US" sz="2000" b="1" dirty="0">
              <a:solidFill>
                <a:srgbClr val="124A5D"/>
              </a:solidFill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91780"/>
            <a:ext cx="4572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8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c</a:t>
            </a:r>
            <a:r>
              <a:rPr lang="en-US" sz="28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ires.colorado.edu</a:t>
            </a:r>
            <a:endParaRPr lang="en-US" sz="2800" b="1" i="1" dirty="0" smtClean="0">
              <a:solidFill>
                <a:srgbClr val="4F81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3124200"/>
            <a:ext cx="4495800" cy="2667000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76200"/>
            <a:ext cx="4419600" cy="2667000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1" y="3124200"/>
            <a:ext cx="4123943" cy="2663952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Screen Shot 2017-09-22 at 1.14.38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 b="8796"/>
          <a:stretch/>
        </p:blipFill>
        <p:spPr>
          <a:xfrm>
            <a:off x="914400" y="3225799"/>
            <a:ext cx="3019778" cy="1041401"/>
          </a:xfrm>
          <a:prstGeom prst="rect">
            <a:avLst/>
          </a:prstGeom>
        </p:spPr>
      </p:pic>
      <p:pic>
        <p:nvPicPr>
          <p:cNvPr id="5" name="Picture 4" descr="Screen Shot 2017-09-22 at 1.20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3607161" cy="74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724400" y="76200"/>
            <a:ext cx="4419600" cy="2667000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962400" cy="1015663"/>
          </a:xfrm>
          <a:prstGeom prst="rect">
            <a:avLst/>
          </a:prstGeom>
          <a:solidFill>
            <a:srgbClr val="96BAC4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blurRad="6985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dirty="0">
                <a:solidFill>
                  <a:srgbClr val="124A5D"/>
                </a:solidFill>
                <a:cs typeface="Cambria"/>
              </a:rPr>
              <a:t>Summer </a:t>
            </a:r>
            <a:r>
              <a:rPr lang="en-US" sz="2000" b="1" dirty="0" smtClean="0">
                <a:solidFill>
                  <a:srgbClr val="124A5D"/>
                </a:solidFill>
                <a:cs typeface="Cambria"/>
              </a:rPr>
              <a:t>Undergrad Research Fellowship in Oceanography (SURFO)</a:t>
            </a:r>
            <a:endParaRPr lang="en-US" sz="2000" b="1" dirty="0">
              <a:solidFill>
                <a:srgbClr val="124A5D"/>
              </a:solidFill>
              <a:cs typeface="Cambria"/>
            </a:endParaRPr>
          </a:p>
        </p:txBody>
      </p:sp>
      <p:pic>
        <p:nvPicPr>
          <p:cNvPr id="10" name="Picture 9" descr="Screen Shot 2019-04-04 at 7.52.4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0" y="209402"/>
            <a:ext cx="3441700" cy="4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24400" y="226540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web.uri.edu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gso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/education/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surfo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endParaRPr lang="en-US" sz="2000" dirty="0"/>
          </a:p>
        </p:txBody>
      </p:sp>
      <p:pic>
        <p:nvPicPr>
          <p:cNvPr id="12" name="Picture 11" descr="Screen Shot 2019-04-04 at 7.56.27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64" y="685800"/>
            <a:ext cx="3771072" cy="36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60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76200" y="2438400"/>
            <a:ext cx="64008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coastalscience.noaa.gov</a:t>
            </a:r>
            <a:r>
              <a:rPr lang="en-US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/about/internship/overview/</a:t>
            </a:r>
            <a:endParaRPr lang="en-US" b="1" i="1" dirty="0" smtClean="0">
              <a:solidFill>
                <a:srgbClr val="4F81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914400"/>
            <a:ext cx="5334000" cy="1981200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Screen Shot 2018-03-20 at 8.5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8" y="3810000"/>
            <a:ext cx="5995006" cy="766803"/>
          </a:xfrm>
          <a:prstGeom prst="rect">
            <a:avLst/>
          </a:prstGeom>
        </p:spPr>
      </p:pic>
      <p:pic>
        <p:nvPicPr>
          <p:cNvPr id="10" name="Picture 9" descr="Screen Shot 2018-03-20 at 8.58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46250"/>
            <a:ext cx="5054600" cy="923215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37291" y="501009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u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sajobs.gov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GetJob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ViewDetails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/487986700</a:t>
            </a:r>
            <a:endParaRPr lang="en-US" sz="2000" b="1" i="1" dirty="0">
              <a:solidFill>
                <a:srgbClr val="4F81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733800"/>
            <a:ext cx="6096000" cy="2057400"/>
          </a:xfrm>
          <a:prstGeom prst="rect">
            <a:avLst/>
          </a:prstGeom>
          <a:noFill/>
          <a:ln w="12700" cmpd="sng">
            <a:solidFill>
              <a:srgbClr val="095BA2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0325" dist="76200" dir="2700000" algn="tl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08691" y="53340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usajobs.gov</a:t>
            </a:r>
            <a:r>
              <a:rPr lang="en-US" sz="20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GetJob</a:t>
            </a:r>
            <a:r>
              <a:rPr lang="en-US" sz="20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</a:t>
            </a:r>
            <a:r>
              <a:rPr lang="en-US" sz="2000" b="1" i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ViewDetails</a:t>
            </a:r>
            <a:r>
              <a:rPr lang="en-US" sz="2000" b="1" i="1" dirty="0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mbria"/>
              </a:rPr>
              <a:t>/488005000</a:t>
            </a:r>
            <a:endParaRPr lang="en-US" sz="2000" b="1" i="1" dirty="0">
              <a:solidFill>
                <a:srgbClr val="4F81B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mbria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01194" y="4572000"/>
            <a:ext cx="3962400" cy="400110"/>
          </a:xfrm>
          <a:prstGeom prst="rect">
            <a:avLst/>
          </a:prstGeom>
          <a:solidFill>
            <a:srgbClr val="96BAC4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blurRad="6985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124A5D"/>
                </a:solidFill>
                <a:cs typeface="Cambria"/>
              </a:rPr>
              <a:t>Pathways Summer </a:t>
            </a:r>
            <a:r>
              <a:rPr lang="en-US" sz="2000" b="1" dirty="0" err="1" smtClean="0">
                <a:solidFill>
                  <a:srgbClr val="124A5D"/>
                </a:solidFill>
                <a:cs typeface="Cambria"/>
              </a:rPr>
              <a:t>Interships</a:t>
            </a:r>
            <a:endParaRPr lang="en-US" sz="2000" b="1" dirty="0">
              <a:solidFill>
                <a:srgbClr val="124A5D"/>
              </a:solidFill>
              <a:cs typeface="Cambria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3962400" cy="400110"/>
          </a:xfrm>
          <a:prstGeom prst="rect">
            <a:avLst/>
          </a:prstGeom>
          <a:solidFill>
            <a:srgbClr val="96BAC4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blurRad="6985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000" b="1" dirty="0" smtClean="0">
                <a:solidFill>
                  <a:srgbClr val="124A5D"/>
                </a:solidFill>
                <a:cs typeface="Cambria"/>
              </a:rPr>
              <a:t>Internship Programs</a:t>
            </a:r>
            <a:endParaRPr lang="en-US" sz="2000" b="1" dirty="0">
              <a:solidFill>
                <a:srgbClr val="124A5D"/>
              </a:solidFill>
              <a:cs typeface="Cambria"/>
            </a:endParaRPr>
          </a:p>
        </p:txBody>
      </p:sp>
      <p:pic>
        <p:nvPicPr>
          <p:cNvPr id="17" name="Picture 16" descr="Screen Shot 2018-03-20 at 9.22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2959907" cy="3200400"/>
          </a:xfrm>
          <a:prstGeom prst="rect">
            <a:avLst/>
          </a:prstGeom>
          <a:ln>
            <a:noFill/>
          </a:ln>
          <a:effectLst>
            <a:outerShdw blurRad="292100" dist="203200" dir="906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8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426720" y="2187575"/>
            <a:ext cx="8488680" cy="1470025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 smtClean="0">
                <a:latin typeface="+mn-lt"/>
                <a:cs typeface="Calibri"/>
              </a:rPr>
              <a:t>NOAA Ship </a:t>
            </a:r>
            <a:r>
              <a:rPr lang="en-US" sz="2800" b="1" i="1" dirty="0" err="1" smtClean="0">
                <a:latin typeface="+mn-lt"/>
                <a:cs typeface="Calibri"/>
              </a:rPr>
              <a:t>Okeanos</a:t>
            </a:r>
            <a:r>
              <a:rPr lang="en-US" sz="2800" b="1" i="1" dirty="0" smtClean="0">
                <a:latin typeface="+mn-lt"/>
                <a:cs typeface="Calibri"/>
              </a:rPr>
              <a:t> Explorer </a:t>
            </a:r>
            <a:r>
              <a:rPr lang="en-US" sz="2800" b="1" dirty="0" smtClean="0">
                <a:latin typeface="+mn-lt"/>
                <a:cs typeface="Calibri"/>
              </a:rPr>
              <a:t>In Training Program</a:t>
            </a:r>
            <a:endParaRPr lang="en-US" sz="2800" b="1" dirty="0">
              <a:latin typeface="+mn-lt"/>
              <a:cs typeface="Calibri"/>
            </a:endParaRPr>
          </a:p>
        </p:txBody>
      </p:sp>
      <p:sp>
        <p:nvSpPr>
          <p:cNvPr id="20" name="Title 9"/>
          <p:cNvSpPr txBox="1">
            <a:spLocks/>
          </p:cNvSpPr>
          <p:nvPr/>
        </p:nvSpPr>
        <p:spPr>
          <a:xfrm>
            <a:off x="381000" y="37338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000" b="1" dirty="0">
                <a:solidFill>
                  <a:srgbClr val="FFFFFF"/>
                </a:solidFill>
              </a:rPr>
              <a:t>E/V </a:t>
            </a:r>
            <a:r>
              <a:rPr lang="en-US" sz="3000" b="1" i="1" dirty="0">
                <a:solidFill>
                  <a:srgbClr val="FFFFFF"/>
                </a:solidFill>
              </a:rPr>
              <a:t>Nautilus </a:t>
            </a:r>
            <a:r>
              <a:rPr lang="en-US" sz="3000" b="1" dirty="0">
                <a:solidFill>
                  <a:srgbClr val="FFFFFF"/>
                </a:solidFill>
              </a:rPr>
              <a:t>Science &amp; Engineering Internships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9144000" cy="1665722"/>
            <a:chOff x="0" y="0"/>
            <a:chExt cx="9144000" cy="1665722"/>
          </a:xfrm>
          <a:effectLst>
            <a:glow rad="101600">
              <a:schemeClr val="bg1">
                <a:alpha val="75000"/>
              </a:schemeClr>
            </a:glow>
          </a:effectLst>
        </p:grpSpPr>
        <p:pic>
          <p:nvPicPr>
            <p:cNvPr id="21" name="Picture 20" descr="Screen shot 2015-10-27 at 5.46.43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1665722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Screen shot 2016-02-25 at 10.33.35 A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55952"/>
              <a:ext cx="3124200" cy="1544247"/>
            </a:xfrm>
            <a:prstGeom prst="rect">
              <a:avLst/>
            </a:prstGeom>
            <a:effectLst/>
          </p:spPr>
        </p:pic>
        <p:pic>
          <p:nvPicPr>
            <p:cNvPr id="22" name="Picture 21" descr="Screen shot 2015-10-27 at 5.46.43 PM.png"/>
            <p:cNvPicPr>
              <a:picLocks noChangeAspect="1"/>
            </p:cNvPicPr>
            <p:nvPr/>
          </p:nvPicPr>
          <p:blipFill>
            <a:blip r:embed="rId3"/>
            <a:srcRect l="68153" t="4196" r="2038" b="3497"/>
            <a:stretch>
              <a:fillRect/>
            </a:stretch>
          </p:blipFill>
          <p:spPr>
            <a:xfrm>
              <a:off x="152400" y="76200"/>
              <a:ext cx="2819400" cy="1547446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200" y="1447800"/>
            <a:ext cx="9220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u="sng" dirty="0">
                <a:solidFill>
                  <a:srgbClr val="4F81BD"/>
                </a:solidFill>
                <a:latin typeface="Cambria"/>
                <a:cs typeface="Cambria"/>
              </a:rPr>
              <a:t>At Sea Opportunities</a:t>
            </a:r>
          </a:p>
        </p:txBody>
      </p:sp>
      <p:pic>
        <p:nvPicPr>
          <p:cNvPr id="26" name="Picture 25" descr="Screen shot 2015-10-27 at 5.48.1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104063"/>
            <a:ext cx="1743740" cy="1753937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  <a:outerShdw blurRad="50800" dist="38100" dir="13500000" algn="tl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3048000"/>
            <a:ext cx="7620000" cy="49244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Joss.ucar.edu/</a:t>
            </a:r>
            <a:r>
              <a:rPr lang="en-US" sz="2600" b="1" i="1" dirty="0" err="1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okeanos</a:t>
            </a:r>
            <a:r>
              <a:rPr lang="en-US" sz="26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-explorer-in-training-program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383020"/>
            <a:ext cx="7620000" cy="49244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i="1" dirty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Oceanexplorationtrust.org</a:t>
            </a:r>
          </a:p>
        </p:txBody>
      </p:sp>
      <p:sp>
        <p:nvSpPr>
          <p:cNvPr id="13" name="Title 15"/>
          <p:cNvSpPr txBox="1">
            <a:spLocks/>
          </p:cNvSpPr>
          <p:nvPr/>
        </p:nvSpPr>
        <p:spPr>
          <a:xfrm>
            <a:off x="190500" y="3406775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1489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Calibri"/>
                <a:cs typeface="Calibri"/>
              </a:rPr>
              <a:t>Ocean Exploration Trust E/V Nautilus Internship Program</a:t>
            </a:r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67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ER-PPT-Template-2016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191</Words>
  <Application>Microsoft Macintosh PowerPoint</Application>
  <PresentationFormat>On-screen Show (4:3)</PresentationFormat>
  <Paragraphs>38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OER-PPT-Template-2016-1</vt:lpstr>
      <vt:lpstr>PowerPoint Presentation</vt:lpstr>
      <vt:lpstr>PowerPoint Presentation</vt:lpstr>
      <vt:lpstr>PowerPoint Presentation</vt:lpstr>
      <vt:lpstr>NOAA Ship Okeanos Explorer In Training Program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Martinez</dc:creator>
  <cp:lastModifiedBy>Catalina Martinez</cp:lastModifiedBy>
  <cp:revision>16</cp:revision>
  <dcterms:created xsi:type="dcterms:W3CDTF">2017-09-12T15:42:01Z</dcterms:created>
  <dcterms:modified xsi:type="dcterms:W3CDTF">2019-04-04T12:00:58Z</dcterms:modified>
</cp:coreProperties>
</file>