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456" r:id="rId2"/>
    <p:sldId id="453" r:id="rId3"/>
    <p:sldId id="268" r:id="rId4"/>
    <p:sldId id="267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0A95-EBEA-4735-817E-E6432C75A44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0FA5A-431F-4B5C-8E88-73A850EC8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4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B6B66-CB17-49CB-9C6F-5C4F9CF4FFC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DA43B-943F-46DB-9F1B-554EADFCF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0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5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0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4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4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1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1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aa.gov/office-education/hollings-scholarship" TargetMode="External"/><Relationship Id="rId2" Type="http://schemas.openxmlformats.org/officeDocument/2006/relationships/hyperlink" Target="https://www.nsf.gov/crssprgm/reu/reu_search.jsp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oldwater.scholarsappl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B442-0A92-4AA7-9710-FB50F9FC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Undergraduate</a:t>
            </a:r>
            <a:r>
              <a:rPr lang="en-US" sz="4800" b="1" dirty="0"/>
              <a:t> </a:t>
            </a:r>
            <a:r>
              <a:rPr lang="en-US" sz="4800" b="1" u="sng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EBC6F-7D8B-4B05-8AF8-A0C9C2B7CC6F}"/>
              </a:ext>
            </a:extLst>
          </p:cNvPr>
          <p:cNvSpPr txBox="1"/>
          <p:nvPr/>
        </p:nvSpPr>
        <p:spPr>
          <a:xfrm>
            <a:off x="902676" y="1951672"/>
            <a:ext cx="6236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NSF Research Experiences for Undergraduates:</a:t>
            </a:r>
          </a:p>
          <a:p>
            <a:endParaRPr lang="en-US" b="1" dirty="0"/>
          </a:p>
          <a:p>
            <a:r>
              <a:rPr lang="en-US" b="1" dirty="0">
                <a:hlinkClick r:id="rId2"/>
              </a:rPr>
              <a:t>https://www.nsf.gov/crssprgm/reu/reu_search.jsp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NOAA Hollings Scholarships:</a:t>
            </a:r>
          </a:p>
          <a:p>
            <a:endParaRPr lang="en-US" b="1" dirty="0"/>
          </a:p>
          <a:p>
            <a:r>
              <a:rPr lang="en-US" b="1" dirty="0">
                <a:hlinkClick r:id="rId3"/>
              </a:rPr>
              <a:t>https://www.noaa.gov/office-education/hollings-scholarship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Barry Goldwater Scholarship</a:t>
            </a:r>
          </a:p>
          <a:p>
            <a:endParaRPr lang="en-US" b="1" dirty="0">
              <a:hlinkClick r:id="rId4"/>
            </a:endParaRPr>
          </a:p>
          <a:p>
            <a:r>
              <a:rPr lang="en-US" b="1" dirty="0">
                <a:hlinkClick r:id="rId4"/>
              </a:rPr>
              <a:t>https://goldwater.scholarsapply.org/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82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FABAC-CD48-4CB5-BCCA-094F1C76E4E9}"/>
              </a:ext>
            </a:extLst>
          </p:cNvPr>
          <p:cNvSpPr txBox="1"/>
          <p:nvPr/>
        </p:nvSpPr>
        <p:spPr>
          <a:xfrm>
            <a:off x="2462212" y="5730241"/>
            <a:ext cx="450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https://www.nsfgrfp.org/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577052FE-5556-4E4F-B09C-9E47AACE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2" y="27747"/>
            <a:ext cx="5812317" cy="2435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F8425-A882-4028-A33B-F2F4F980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6" y="2463456"/>
            <a:ext cx="9021594" cy="27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FC112D-F519-4F09-8B26-2778AEEC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61" y="3249102"/>
            <a:ext cx="4660015" cy="27304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82622-1B34-408B-9B15-77423408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98" y="1762506"/>
            <a:ext cx="4660016" cy="2912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D4341-45FF-4D8A-B287-7B52D99A6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37" y="1451036"/>
            <a:ext cx="4153091" cy="24334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13E90-B760-40C4-8D4C-74C74EDC70C9}"/>
              </a:ext>
            </a:extLst>
          </p:cNvPr>
          <p:cNvSpPr/>
          <p:nvPr/>
        </p:nvSpPr>
        <p:spPr>
          <a:xfrm>
            <a:off x="4445698" y="4478274"/>
            <a:ext cx="4680242" cy="150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National Association of Geoscience Teachers</a:t>
            </a:r>
          </a:p>
          <a:p>
            <a:r>
              <a:rPr lang="en-US" dirty="0">
                <a:solidFill>
                  <a:schemeClr val="bg1"/>
                </a:solidFill>
              </a:rPr>
              <a:t>Aldo Leopold Foundation</a:t>
            </a:r>
          </a:p>
          <a:p>
            <a:r>
              <a:rPr lang="en-US" dirty="0">
                <a:solidFill>
                  <a:schemeClr val="bg1"/>
                </a:solidFill>
              </a:rPr>
              <a:t>American Geophysical Union Fellowships(AGU)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49FC1-5274-457C-915D-92D7FA30B106}"/>
              </a:ext>
            </a:extLst>
          </p:cNvPr>
          <p:cNvSpPr/>
          <p:nvPr/>
        </p:nvSpPr>
        <p:spPr>
          <a:xfrm>
            <a:off x="0" y="857250"/>
            <a:ext cx="9144000" cy="90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EE991-DA3C-4957-AF3D-E8C023E36375}"/>
              </a:ext>
            </a:extLst>
          </p:cNvPr>
          <p:cNvSpPr txBox="1"/>
          <p:nvPr/>
        </p:nvSpPr>
        <p:spPr>
          <a:xfrm>
            <a:off x="576072" y="966979"/>
            <a:ext cx="8147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Professional Development Workshops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E29A7-711C-46A9-96D6-58E0ACC5FA51}"/>
              </a:ext>
            </a:extLst>
          </p:cNvPr>
          <p:cNvSpPr txBox="1"/>
          <p:nvPr/>
        </p:nvSpPr>
        <p:spPr>
          <a:xfrm>
            <a:off x="6428689" y="4715612"/>
            <a:ext cx="20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3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0CF37-0BAD-470D-A49E-14CB0A88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193"/>
            <a:ext cx="7014788" cy="4110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0BD336-F0D5-4227-8AEF-3299F00A9551}"/>
              </a:ext>
            </a:extLst>
          </p:cNvPr>
          <p:cNvSpPr/>
          <p:nvPr/>
        </p:nvSpPr>
        <p:spPr>
          <a:xfrm>
            <a:off x="6775704" y="4674585"/>
            <a:ext cx="2368296" cy="132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86827-B7CE-4C81-A222-F1B7EB2A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528" y="1309879"/>
            <a:ext cx="5742432" cy="33647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670D3E-2392-4754-B16C-4E9D64DF8DCB}"/>
              </a:ext>
            </a:extLst>
          </p:cNvPr>
          <p:cNvSpPr/>
          <p:nvPr/>
        </p:nvSpPr>
        <p:spPr>
          <a:xfrm>
            <a:off x="0" y="857250"/>
            <a:ext cx="9144000" cy="90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871B8-2588-494F-9031-4B55504C3840}"/>
              </a:ext>
            </a:extLst>
          </p:cNvPr>
          <p:cNvSpPr txBox="1"/>
          <p:nvPr/>
        </p:nvSpPr>
        <p:spPr>
          <a:xfrm>
            <a:off x="320040" y="1062496"/>
            <a:ext cx="8375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Science Education Resource Center – Carleton College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4D656F-97C1-4232-8F38-F1DBCE282387}"/>
              </a:ext>
            </a:extLst>
          </p:cNvPr>
          <p:cNvCxnSpPr/>
          <p:nvPr/>
        </p:nvCxnSpPr>
        <p:spPr>
          <a:xfrm flipV="1">
            <a:off x="3785616" y="3591306"/>
            <a:ext cx="1490472" cy="4754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A1A3E8-E480-42B8-B127-1E27320E3C77}"/>
              </a:ext>
            </a:extLst>
          </p:cNvPr>
          <p:cNvSpPr txBox="1"/>
          <p:nvPr/>
        </p:nvSpPr>
        <p:spPr>
          <a:xfrm>
            <a:off x="6943922" y="4756758"/>
            <a:ext cx="2107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Teaching Resources that have been tested!</a:t>
            </a:r>
          </a:p>
        </p:txBody>
      </p:sp>
    </p:spTree>
    <p:extLst>
      <p:ext uri="{BB962C8B-B14F-4D97-AF65-F5344CB8AC3E}">
        <p14:creationId xmlns:p14="http://schemas.microsoft.com/office/powerpoint/2010/main" val="14625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91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Undergraduate Resources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Education Program 2014-2016</dc:title>
  <dc:creator>Rom, Elizabeth L.</dc:creator>
  <cp:lastModifiedBy>Rom, Elizabeth L.</cp:lastModifiedBy>
  <cp:revision>173</cp:revision>
  <cp:lastPrinted>2017-05-15T21:13:43Z</cp:lastPrinted>
  <dcterms:created xsi:type="dcterms:W3CDTF">2017-05-09T18:52:45Z</dcterms:created>
  <dcterms:modified xsi:type="dcterms:W3CDTF">2020-05-21T01:22:00Z</dcterms:modified>
</cp:coreProperties>
</file>